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99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26/07/2017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26/07/2017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26/07/2017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26/07/2017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26/07/2017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26/07/2017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26/07/2017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26/07/2017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26/07/2017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26/07/2017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26/07/2017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26/07/2017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5400" dirty="0" smtClean="0">
                <a:latin typeface="Ravie" pitchFamily="82" charset="0"/>
              </a:rPr>
              <a:t>Excellente journée </a:t>
            </a:r>
            <a:endParaRPr lang="fr-FR" sz="5400" dirty="0">
              <a:latin typeface="Ravie" pitchFamily="82" charset="0"/>
            </a:endParaRPr>
          </a:p>
        </p:txBody>
      </p:sp>
      <p:pic>
        <p:nvPicPr>
          <p:cNvPr id="4" name="Image 3" descr="herm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2520280" cy="33603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fr-FR" sz="5400" dirty="0" smtClean="0">
                <a:latin typeface="Ravie" pitchFamily="82" charset="0"/>
              </a:rPr>
              <a:t>C’est correct ! </a:t>
            </a:r>
            <a:endParaRPr lang="fr-FR" sz="5400" dirty="0">
              <a:latin typeface="Ravie" pitchFamily="82" charset="0"/>
            </a:endParaRPr>
          </a:p>
        </p:txBody>
      </p:sp>
      <p:pic>
        <p:nvPicPr>
          <p:cNvPr id="4" name="Image 3" descr="Albus Potter and the Mudblood rebill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5002" y="3861048"/>
            <a:ext cx="2783615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5400" dirty="0" smtClean="0">
                <a:latin typeface="Ravie" pitchFamily="82" charset="0"/>
              </a:rPr>
              <a:t>Il est temps de réfléchir ! </a:t>
            </a:r>
            <a:endParaRPr lang="fr-FR" sz="5400" dirty="0">
              <a:latin typeface="Ravie" pitchFamily="82" charset="0"/>
            </a:endParaRPr>
          </a:p>
        </p:txBody>
      </p:sp>
      <p:pic>
        <p:nvPicPr>
          <p:cNvPr id="4" name="Image 3" descr="Luna_loveg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842748"/>
            <a:ext cx="3312368" cy="27992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fr-FR" sz="5400" dirty="0" smtClean="0">
                <a:latin typeface="Ravie" pitchFamily="82" charset="0"/>
              </a:rPr>
              <a:t>STOP ! </a:t>
            </a:r>
            <a:endParaRPr lang="fr-FR" sz="5400" dirty="0">
              <a:latin typeface="Ravie" pitchFamily="82" charset="0"/>
            </a:endParaRPr>
          </a:p>
        </p:txBody>
      </p:sp>
      <p:pic>
        <p:nvPicPr>
          <p:cNvPr id="4" name="Image 3" descr="norbert dragonne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060848"/>
            <a:ext cx="2019272" cy="45091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Affichage à l'écran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Excellente journée </vt:lpstr>
      <vt:lpstr>C’est correct ! </vt:lpstr>
      <vt:lpstr>Il est temps de réfléchir ! </vt:lpstr>
      <vt:lpstr>STOP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Excellente journée </dc:title>
  <dc:creator>Laura Taret-Ancelin</dc:creator>
  <cp:lastModifiedBy>Laura Taret-Ancelin</cp:lastModifiedBy>
  <cp:revision>1</cp:revision>
  <dcterms:created xsi:type="dcterms:W3CDTF">2017-07-25T23:20:06Z</dcterms:created>
  <dcterms:modified xsi:type="dcterms:W3CDTF">2017-07-25T23:30:02Z</dcterms:modified>
</cp:coreProperties>
</file>